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69" r:id="rId6"/>
    <p:sldId id="272" r:id="rId7"/>
    <p:sldId id="259" r:id="rId8"/>
    <p:sldId id="260" r:id="rId9"/>
    <p:sldId id="271" r:id="rId10"/>
    <p:sldId id="261" r:id="rId11"/>
    <p:sldId id="262" r:id="rId12"/>
    <p:sldId id="273" r:id="rId13"/>
    <p:sldId id="274" r:id="rId14"/>
    <p:sldId id="275" r:id="rId15"/>
    <p:sldId id="276" r:id="rId16"/>
    <p:sldId id="263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3" autoAdjust="0"/>
    <p:restoredTop sz="96448" autoAdjust="0"/>
  </p:normalViewPr>
  <p:slideViewPr>
    <p:cSldViewPr>
      <p:cViewPr varScale="1">
        <p:scale>
          <a:sx n="116" d="100"/>
          <a:sy n="116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C921-E245-4462-84A0-8B5AC9DB763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1DF9-9967-45A2-8A45-959963A29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5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5DEE94-D326-46AF-8D28-1569C4280DA0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504BCB-A052-412D-9ECE-0ACFDE65CD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6773035" cy="1944216"/>
          </a:xfrm>
        </p:spPr>
        <p:txBody>
          <a:bodyPr>
            <a:noAutofit/>
          </a:bodyPr>
          <a:lstStyle/>
          <a:p>
            <a:r>
              <a:rPr lang="ru-RU" dirty="0" smtClean="0"/>
              <a:t>Я горжусь своим прадедушкой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437112"/>
            <a:ext cx="4248472" cy="180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Автор: Хакимов Марат, </a:t>
            </a:r>
          </a:p>
          <a:p>
            <a:r>
              <a:rPr lang="ru-RU" dirty="0" smtClean="0"/>
              <a:t>11 лет, п. Кедровый </a:t>
            </a:r>
          </a:p>
          <a:p>
            <a:r>
              <a:rPr lang="ru-RU" dirty="0" smtClean="0"/>
              <a:t>Ханты-Мансийский район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96952"/>
            <a:ext cx="460851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3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взятие Кенигсберга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01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7062" y="2247900"/>
            <a:ext cx="5169875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6863" cy="842620"/>
          </a:xfrm>
        </p:spPr>
        <p:txBody>
          <a:bodyPr>
            <a:noAutofit/>
          </a:bodyPr>
          <a:lstStyle/>
          <a:p>
            <a:r>
              <a:rPr lang="ru-RU" sz="4400" dirty="0" smtClean="0"/>
              <a:t>За победу над Германией в Великой Отечественной </a:t>
            </a:r>
            <a:r>
              <a:rPr lang="ru-RU" sz="4000" dirty="0" smtClean="0"/>
              <a:t>войне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0616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068960"/>
            <a:ext cx="4919213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Кедровом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3285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марте 1954 года семья Пушкиных переехала на север, в поселок Кедровый. Вся трудовая жизнь Александра Николаевича, более 30 лет, была посвящена лесной </a:t>
            </a:r>
            <a:r>
              <a:rPr lang="ru-RU" dirty="0" smtClean="0"/>
              <a:t>промышленности.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988840"/>
            <a:ext cx="2746777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будни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8490" y="2492897"/>
            <a:ext cx="4099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мирное время </a:t>
            </a:r>
            <a:r>
              <a:rPr lang="ru-RU" dirty="0" smtClean="0"/>
              <a:t>мой прадедушка, Александр Николаевич, </a:t>
            </a:r>
            <a:r>
              <a:rPr lang="ru-RU" dirty="0"/>
              <a:t>работал мастером по деревообработке на пилораме. </a:t>
            </a:r>
            <a:r>
              <a:rPr lang="ru-RU" dirty="0" smtClean="0"/>
              <a:t>По </a:t>
            </a:r>
            <a:r>
              <a:rPr lang="ru-RU" dirty="0"/>
              <a:t>воспоминаниям жителей поселка Пушкин А.Н. считался добросовестным и честным руководителем. </a:t>
            </a:r>
            <a:r>
              <a:rPr lang="ru-RU" dirty="0" smtClean="0"/>
              <a:t>Его уважали работники и жители поселка.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9"/>
            <a:ext cx="7617168" cy="1368152"/>
          </a:xfrm>
        </p:spPr>
        <p:txBody>
          <a:bodyPr>
            <a:normAutofit/>
          </a:bodyPr>
          <a:lstStyle/>
          <a:p>
            <a:r>
              <a:rPr lang="ru-RU" sz="1800" dirty="0"/>
              <a:t>В 1987 году в Москве Александру Николаевичу, одному из немногих, вручили медаль «За освоение недр Западной Сибири». </a:t>
            </a:r>
            <a:r>
              <a:rPr lang="ru-RU" sz="1800" dirty="0" smtClean="0"/>
              <a:t>За </a:t>
            </a:r>
            <a:r>
              <a:rPr lang="ru-RU" sz="1800" dirty="0"/>
              <a:t>многолетний добросовестный </a:t>
            </a:r>
            <a:r>
              <a:rPr lang="ru-RU" sz="1800" dirty="0" smtClean="0"/>
              <a:t>труд </a:t>
            </a:r>
            <a:r>
              <a:rPr lang="ru-RU" sz="1800" dirty="0"/>
              <a:t>неоднократно награждался грамотами</a:t>
            </a:r>
            <a:r>
              <a:rPr lang="ru-RU" sz="1800" dirty="0" smtClean="0"/>
              <a:t>, заслужил звание </a:t>
            </a:r>
            <a:r>
              <a:rPr lang="ru-RU" sz="1800" dirty="0"/>
              <a:t>«Ветеран труда</a:t>
            </a:r>
            <a:r>
              <a:rPr lang="ru-RU" sz="1800" dirty="0" smtClean="0"/>
              <a:t>».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награды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263910"/>
            <a:ext cx="5004048" cy="3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 слов дочери ветерана Валентины Александровны Морозовой (Пушкиной</a:t>
            </a:r>
            <a:r>
              <a:rPr lang="ru-RU" dirty="0" smtClean="0"/>
              <a:t>), моей бабушки: </a:t>
            </a:r>
            <a:r>
              <a:rPr lang="ru-RU" dirty="0"/>
              <a:t>«Мой папа был обыкновенным. Для каждого из нас отец остался в памяти добрым и внимательным. Любил заниматься с детьми. Часто устраивались семейные посиделки, где на полу </a:t>
            </a:r>
            <a:r>
              <a:rPr lang="ru-RU" dirty="0" smtClean="0"/>
              <a:t>расстилалось </a:t>
            </a:r>
            <a:r>
              <a:rPr lang="ru-RU" dirty="0"/>
              <a:t>одеяло, все усаживались, и папа включал патефон. Мы слушали и подпевали. </a:t>
            </a:r>
            <a:r>
              <a:rPr lang="ru-RU" dirty="0" smtClean="0"/>
              <a:t>В </a:t>
            </a:r>
            <a:r>
              <a:rPr lang="ru-RU" dirty="0"/>
              <a:t>доме любили читать вечерами книги, а мы, дети, внимательно слушали. Отец увлекался охотой и </a:t>
            </a:r>
            <a:r>
              <a:rPr lang="ru-RU" dirty="0" smtClean="0"/>
              <a:t>рыбалкой…»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Воспоминания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8324227" cy="6171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26" y="476672"/>
            <a:ext cx="2787774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2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420888"/>
            <a:ext cx="7745505" cy="3705274"/>
          </a:xfrm>
        </p:spPr>
        <p:txBody>
          <a:bodyPr/>
          <a:lstStyle/>
          <a:p>
            <a:r>
              <a:rPr lang="ru-RU" dirty="0" smtClean="0"/>
              <a:t>Материалы школьного музея</a:t>
            </a:r>
          </a:p>
          <a:p>
            <a:r>
              <a:rPr lang="ru-RU" dirty="0" smtClean="0"/>
              <a:t>Архив семьи Пушкиных</a:t>
            </a:r>
          </a:p>
          <a:p>
            <a:r>
              <a:rPr lang="ru-RU" dirty="0" smtClean="0"/>
              <a:t>Архив сельской библиотеки п. Кедровый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algn="ctr"/>
            <a:r>
              <a:rPr lang="ru-RU" dirty="0" smtClean="0"/>
              <a:t> 2019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Список </a:t>
            </a:r>
            <a:r>
              <a:rPr lang="ru-RU" sz="4400" dirty="0"/>
              <a:t>использованных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8463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3950" cy="1274668"/>
          </a:xfrm>
        </p:spPr>
        <p:txBody>
          <a:bodyPr>
            <a:noAutofit/>
          </a:bodyPr>
          <a:lstStyle/>
          <a:p>
            <a:r>
              <a:rPr lang="ru-RU" sz="2800" dirty="0"/>
              <a:t>Мой прадедушка </a:t>
            </a:r>
            <a:r>
              <a:rPr lang="ru-RU" sz="2800" dirty="0" smtClean="0"/>
              <a:t>Пушкин Александр Николаевич   участник </a:t>
            </a:r>
            <a:r>
              <a:rPr lang="ru-RU" sz="2800" dirty="0"/>
              <a:t>Великой Отечественной </a:t>
            </a:r>
            <a:r>
              <a:rPr lang="ru-RU" sz="2800" dirty="0" smtClean="0"/>
              <a:t>войны</a:t>
            </a:r>
            <a:br>
              <a:rPr lang="ru-RU" sz="2800" dirty="0" smtClean="0"/>
            </a:br>
            <a:r>
              <a:rPr lang="ru-RU" sz="2800" dirty="0"/>
              <a:t>(1926-1989)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202873"/>
            <a:ext cx="3177751" cy="4653136"/>
          </a:xfrm>
        </p:spPr>
      </p:pic>
    </p:spTree>
    <p:extLst>
      <p:ext uri="{BB962C8B-B14F-4D97-AF65-F5344CB8AC3E}">
        <p14:creationId xmlns:p14="http://schemas.microsoft.com/office/powerpoint/2010/main" val="39955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Мой прадедушка, Александр Николаевич, родился       1 </a:t>
            </a:r>
            <a:r>
              <a:rPr lang="ru-RU" dirty="0"/>
              <a:t>января 1926 года в селе Радищево Куйбышевского района. В годы войны его матери приходилось нелегко, поэтому решили переехать к ее сестре в </a:t>
            </a:r>
            <a:r>
              <a:rPr lang="ru-RU" dirty="0" smtClean="0"/>
              <a:t>город </a:t>
            </a:r>
            <a:r>
              <a:rPr lang="ru-RU" dirty="0"/>
              <a:t>Баку. До того, как попасть на </a:t>
            </a:r>
            <a:r>
              <a:rPr lang="ru-RU" dirty="0" smtClean="0"/>
              <a:t>фронт, </a:t>
            </a:r>
            <a:r>
              <a:rPr lang="ru-RU" dirty="0"/>
              <a:t>работал на заводе </a:t>
            </a:r>
            <a:r>
              <a:rPr lang="ru-RU" dirty="0" smtClean="0"/>
              <a:t>токарем.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Боевой путь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486600" cy="3564984"/>
          </a:xfrm>
        </p:spPr>
        <p:txBody>
          <a:bodyPr>
            <a:normAutofit/>
          </a:bodyPr>
          <a:lstStyle/>
          <a:p>
            <a:r>
              <a:rPr lang="ru-RU" dirty="0"/>
              <a:t>Призвался в армию 29 декабря 1943 года из Баку. Был пулеметчиком в первой пулеметной роте. Воевал на Втором Белорусском фронте. А потом началось долгожданное освобождение нашей Родины. Войну окончил в городе </a:t>
            </a:r>
            <a:r>
              <a:rPr lang="ru-RU" dirty="0" err="1"/>
              <a:t>Нойштрелиц</a:t>
            </a:r>
            <a:r>
              <a:rPr lang="ru-RU" dirty="0"/>
              <a:t> в Германии. Воевал в артиллерийских </a:t>
            </a:r>
            <a:r>
              <a:rPr lang="ru-RU" dirty="0" smtClean="0"/>
              <a:t>войсках.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Эпизод </a:t>
            </a:r>
            <a:r>
              <a:rPr lang="ru-RU" sz="4400" dirty="0" smtClean="0"/>
              <a:t>из </a:t>
            </a:r>
            <a:r>
              <a:rPr lang="ru-RU" sz="4400" dirty="0"/>
              <a:t>фронтовой </a:t>
            </a:r>
            <a:r>
              <a:rPr lang="ru-RU" sz="4400" dirty="0" smtClean="0"/>
              <a:t>жизни: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«Я служил в охранении штаба полка. Однажды был случай в порту Гдыня. Нас окружили немецкие войска. Командир полка, полковник Козлов, дал команду: «Занять круговую оборону». Когда немцы пошли в атаку большими силами, тогда командир полка вызвал на себя огонь роты миномётчиков. И этот огонь посодействовал отбить атаку. Мы спасли знамя полка, рацию и все интендантские </a:t>
            </a:r>
            <a:r>
              <a:rPr lang="ru-RU" dirty="0" smtClean="0"/>
              <a:t>службы.»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дорогах войны потерял многих боевых товарищей. После войны остался на сверхурочной службе, служил в Закарпатье, в Западной Украине. Пройдя нелегкий фронтовой путь, заслужил много военных </a:t>
            </a:r>
            <a:r>
              <a:rPr lang="ru-RU" dirty="0" smtClean="0"/>
              <a:t>наград.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Путь-дорожка фронтовая…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789040"/>
            <a:ext cx="3813048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1"/>
            <a:ext cx="7558608" cy="2736303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Награды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1176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Орден </a:t>
            </a:r>
            <a:r>
              <a:rPr lang="ru-RU" sz="4400" dirty="0"/>
              <a:t>«Отечественной войны II степени»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242" y="2564904"/>
            <a:ext cx="4648757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боевые заслуги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597" y="2492896"/>
            <a:ext cx="2024047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273</TotalTime>
  <Words>461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Book Antiqua</vt:lpstr>
      <vt:lpstr>Calibri</vt:lpstr>
      <vt:lpstr>Times New Roman</vt:lpstr>
      <vt:lpstr>Wingdings</vt:lpstr>
      <vt:lpstr>Твердый переплет</vt:lpstr>
      <vt:lpstr>Я горжусь своим прадедушкой</vt:lpstr>
      <vt:lpstr>Мой прадедушка Пушкин Александр Николаевич   участник Великой Отечественной войны (1926-1989)</vt:lpstr>
      <vt:lpstr>Краткая биография</vt:lpstr>
      <vt:lpstr>Боевой путь</vt:lpstr>
      <vt:lpstr>Эпизод из фронтовой жизни:</vt:lpstr>
      <vt:lpstr>Путь-дорожка фронтовая…</vt:lpstr>
      <vt:lpstr>Награды</vt:lpstr>
      <vt:lpstr>Орден «Отечественной войны II степени»</vt:lpstr>
      <vt:lpstr>За боевые заслуги</vt:lpstr>
      <vt:lpstr>За взятие Кенигсберга</vt:lpstr>
      <vt:lpstr>За победу над Германией в Великой Отечественной войне</vt:lpstr>
      <vt:lpstr>В Кедровом</vt:lpstr>
      <vt:lpstr>Трудовые будни</vt:lpstr>
      <vt:lpstr>Трудовые награды</vt:lpstr>
      <vt:lpstr>Воспоминания</vt:lpstr>
      <vt:lpstr>Презентация PowerPoint</vt:lpstr>
      <vt:lpstr>Список использованных материалов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участник Великой Отечественной войны.</dc:title>
  <dc:creator>Дом</dc:creator>
  <cp:lastModifiedBy>HP Arhiv</cp:lastModifiedBy>
  <cp:revision>31</cp:revision>
  <dcterms:created xsi:type="dcterms:W3CDTF">2014-04-16T03:26:30Z</dcterms:created>
  <dcterms:modified xsi:type="dcterms:W3CDTF">2020-03-25T06:20:18Z</dcterms:modified>
</cp:coreProperties>
</file>